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30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package" Target="../embeddings/_________Microsoft_Word1.docx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 smtClean="0"/>
              <a:t>             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           МБОУ </a:t>
            </a:r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</a:rPr>
              <a:t>Левашевская</a:t>
            </a:r>
            <a:r>
              <a:rPr lang="ru-RU" sz="2800" b="1" dirty="0" smtClean="0">
                <a:solidFill>
                  <a:srgbClr val="FF0000"/>
                </a:solidFill>
              </a:rPr>
              <a:t> ООШ»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                  </a:t>
            </a:r>
            <a:r>
              <a:rPr lang="ru-RU" sz="2800" b="1" dirty="0" smtClean="0">
                <a:solidFill>
                  <a:srgbClr val="FF0000"/>
                </a:solidFill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</a:rPr>
              <a:t>Конкурс</a:t>
            </a:r>
          </a:p>
          <a:p>
            <a:pPr marL="4572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</a:rPr>
              <a:t>« </a:t>
            </a:r>
            <a:r>
              <a:rPr lang="ru-RU" sz="2800" b="1" dirty="0" smtClean="0">
                <a:solidFill>
                  <a:srgbClr val="FF0000"/>
                </a:solidFill>
              </a:rPr>
              <a:t>Лучшая школьная </a:t>
            </a:r>
            <a:r>
              <a:rPr lang="ru-RU" sz="2800" b="1" dirty="0" smtClean="0">
                <a:solidFill>
                  <a:srgbClr val="FF0000"/>
                </a:solidFill>
              </a:rPr>
              <a:t>столовая-2025»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             </a:t>
            </a:r>
            <a:r>
              <a:rPr lang="ru-RU" sz="2800" b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</a:rPr>
              <a:t>Приготовление </a:t>
            </a:r>
          </a:p>
          <a:p>
            <a:pPr marL="45720" indent="0">
              <a:buNone/>
            </a:pPr>
            <a:r>
              <a:rPr lang="ru-RU" sz="3600" b="1" i="1" dirty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</a:rPr>
              <a:t>      </a:t>
            </a:r>
            <a:r>
              <a:rPr lang="ru-RU" sz="3600" b="1" i="1" dirty="0" smtClean="0">
                <a:solidFill>
                  <a:srgbClr val="FF0000"/>
                </a:solidFill>
              </a:rPr>
              <a:t>   горячего </a:t>
            </a:r>
            <a:r>
              <a:rPr lang="ru-RU" sz="3600" b="1" i="1" dirty="0" smtClean="0">
                <a:solidFill>
                  <a:srgbClr val="FF0000"/>
                </a:solidFill>
              </a:rPr>
              <a:t>завтрака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adm\Desktop\eVTRHb-5jVOwxCUAARqPYkqCahraABcHdMWkXS8xAXk0evga7PwPKRe4AaJLnBV-NSnOSndaRx1OLo86VMPDUDz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85" y="5013176"/>
            <a:ext cx="3816424" cy="16345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\Desktop\1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896"/>
            <a:ext cx="2298802" cy="1510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99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348880"/>
            <a:ext cx="6479688" cy="2590224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>
                <a:solidFill>
                  <a:srgbClr val="00B050"/>
                </a:solidFill>
              </a:rPr>
              <a:t>        Меню: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3600" i="1" dirty="0" smtClean="0">
                <a:solidFill>
                  <a:srgbClr val="FF0000"/>
                </a:solidFill>
              </a:rPr>
              <a:t/>
            </a:r>
            <a:br>
              <a:rPr lang="ru-RU" sz="3600" i="1" dirty="0" smtClean="0">
                <a:solidFill>
                  <a:srgbClr val="FF0000"/>
                </a:solidFill>
              </a:rPr>
            </a:br>
            <a:r>
              <a:rPr lang="ru-RU" sz="3600" i="1" dirty="0" smtClean="0">
                <a:solidFill>
                  <a:srgbClr val="FF0000"/>
                </a:solidFill>
              </a:rPr>
              <a:t/>
            </a:r>
            <a:br>
              <a:rPr lang="ru-RU" sz="3600" i="1" dirty="0" smtClean="0">
                <a:solidFill>
                  <a:srgbClr val="FF0000"/>
                </a:solidFill>
              </a:rPr>
            </a:br>
            <a:r>
              <a:rPr lang="ru-RU" sz="3600" i="1" dirty="0" smtClean="0">
                <a:solidFill>
                  <a:srgbClr val="FF0000"/>
                </a:solidFill>
              </a:rPr>
              <a:t/>
            </a:r>
            <a:br>
              <a:rPr lang="ru-RU" sz="36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 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sz="2000" i="1" dirty="0" smtClean="0">
                <a:solidFill>
                  <a:srgbClr val="FF0000"/>
                </a:solidFill>
              </a:rPr>
              <a:t/>
            </a:r>
            <a:br>
              <a:rPr lang="ru-RU" sz="20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/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 descr="C:\Users\adm\Desktop\1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32656"/>
            <a:ext cx="4320480" cy="20162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5842293"/>
              </p:ext>
            </p:extLst>
          </p:nvPr>
        </p:nvGraphicFramePr>
        <p:xfrm>
          <a:off x="65667" y="3284984"/>
          <a:ext cx="9104621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Документ" r:id="rId5" imgW="9408578" imgH="2008230" progId="Word.Document.12">
                  <p:embed/>
                </p:oleObj>
              </mc:Choice>
              <mc:Fallback>
                <p:oleObj name="Документ" r:id="rId5" imgW="9408578" imgH="20082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667" y="3284984"/>
                        <a:ext cx="9104621" cy="3312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044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\Desktop\beb3a4fb15ad59f6c7301a3648b1ddc2_big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353121" cy="22322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adm\Desktop\20250429_072948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6632"/>
            <a:ext cx="382904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\Desktop\20250429_07300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3672408" cy="3026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\Desktop\20250429_0730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01008"/>
            <a:ext cx="3456384" cy="2810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44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\Desktop\tb_w800_h600_crop_int_61347390ebc48b65de52c122f909206b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1"/>
            <a:ext cx="4104456" cy="28083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adm\Desktop\20250429_0730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6672"/>
            <a:ext cx="4013200" cy="300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\Desktop\20250429_073054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86572"/>
            <a:ext cx="3672408" cy="2822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\Desktop\20250429_0732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320" y="3503708"/>
            <a:ext cx="3499480" cy="2877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941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\Desktop\20250429_0731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28" y="692696"/>
            <a:ext cx="367703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\Desktop\20250429_0733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40968"/>
            <a:ext cx="388843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\Desktop\limo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718" y="332656"/>
            <a:ext cx="2385060" cy="23850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11560" y="4221088"/>
            <a:ext cx="4320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 желтой кожицей лимон</a:t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>Витаминов полон он.</a:t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>В чай добавь его скорей –</a:t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>Станешь выглядеть бодрей.</a:t>
            </a:r>
          </a:p>
        </p:txBody>
      </p:sp>
    </p:spTree>
    <p:extLst>
      <p:ext uri="{BB962C8B-B14F-4D97-AF65-F5344CB8AC3E}">
        <p14:creationId xmlns:p14="http://schemas.microsoft.com/office/powerpoint/2010/main" val="198210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adm\Desktop\20250429_0734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6672"/>
            <a:ext cx="3095620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\Downloads\20250429_073424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466696"/>
            <a:ext cx="446449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adm\Desktop\luz7rCHzzCA-NUSYRCVdD6wK3COyHVY0bE1994brA2dlG1Z76NnUjvQPofphml_UlM673dgeaIk3IClF1EGt4-c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744416" cy="25202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3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adm\Desktop\20250429_08231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008" y="274380"/>
            <a:ext cx="360040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\Desktop\20250429_0822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768" y="3501008"/>
            <a:ext cx="4320480" cy="2849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\Desktop\bjIhdW5w9Lg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3110230" cy="2331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6118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\Desktop\pitanie_v_shkole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449"/>
            <a:ext cx="5446091" cy="31855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adm\Desktop\IMG-20250429-WA00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68960"/>
            <a:ext cx="5112568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642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36912"/>
            <a:ext cx="6512511" cy="2664296"/>
          </a:xfrm>
        </p:spPr>
        <p:txBody>
          <a:bodyPr/>
          <a:lstStyle/>
          <a:p>
            <a:pPr marL="0" indent="0" algn="l">
              <a:buNone/>
            </a:pPr>
            <a:r>
              <a:rPr lang="ru-RU" sz="4000" i="1" dirty="0" smtClean="0">
                <a:solidFill>
                  <a:srgbClr val="FF0000"/>
                </a:solidFill>
              </a:rPr>
              <a:t/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adm\Desktop\HXebNtJO7J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95478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940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125</TotalTime>
  <Words>28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Воздушный поток</vt:lpstr>
      <vt:lpstr>Документ</vt:lpstr>
      <vt:lpstr>Презентация PowerPoint</vt:lpstr>
      <vt:lpstr>        Меню: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</dc:creator>
  <cp:lastModifiedBy>adm</cp:lastModifiedBy>
  <cp:revision>20</cp:revision>
  <dcterms:created xsi:type="dcterms:W3CDTF">2025-04-28T09:36:36Z</dcterms:created>
  <dcterms:modified xsi:type="dcterms:W3CDTF">2025-04-29T06:24:13Z</dcterms:modified>
</cp:coreProperties>
</file>